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1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지역별 북스타트 시행 현황</a:t>
            </a:r>
          </a:p>
        </c:rich>
      </c:tx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북스타트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강원</c:v>
                </c:pt>
                <c:pt idx="1">
                  <c:v>경기</c:v>
                </c:pt>
                <c:pt idx="2">
                  <c:v>경남</c:v>
                </c:pt>
                <c:pt idx="3">
                  <c:v>경북</c:v>
                </c:pt>
                <c:pt idx="4">
                  <c:v>광주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1008</c:v>
                </c:pt>
                <c:pt idx="1">
                  <c:v>16600</c:v>
                </c:pt>
                <c:pt idx="2">
                  <c:v>8010</c:v>
                </c:pt>
                <c:pt idx="3">
                  <c:v>2500</c:v>
                </c:pt>
                <c:pt idx="4">
                  <c:v>760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북스타트플러스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B0-4F1B-8047-0C210468B7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강원</c:v>
                </c:pt>
                <c:pt idx="1">
                  <c:v>경기</c:v>
                </c:pt>
                <c:pt idx="2">
                  <c:v>경남</c:v>
                </c:pt>
                <c:pt idx="3">
                  <c:v>경북</c:v>
                </c:pt>
                <c:pt idx="4">
                  <c:v>광주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1100</c:v>
                </c:pt>
                <c:pt idx="1">
                  <c:v>7500</c:v>
                </c:pt>
                <c:pt idx="2">
                  <c:v>2500</c:v>
                </c:pt>
                <c:pt idx="3">
                  <c:v>2100</c:v>
                </c:pt>
                <c:pt idx="4">
                  <c:v>880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9692224"/>
        <c:axId val="1129690304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129690304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29692224"/>
        <c:crosses val="max"/>
        <c:crossBetween val="between"/>
        <c:majorUnit val="2000"/>
      </c:valAx>
      <c:catAx>
        <c:axId val="1129692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96903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E6C59-5F42-44C4-A5A9-DDD0046EC8E9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3A652E6-DECA-4F8E-8940-8A1A61CE34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나가서 놀래</a:t>
          </a:r>
        </a:p>
      </dgm:t>
    </dgm:pt>
    <dgm:pt modelId="{7B84C0DB-184C-4E28-9E0A-C083F22FA0D1}" type="par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F48F411-631F-4670-BF67-024D79E4C1E9}" type="sib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3A90DFC9-D189-4B88-9ED8-9B8EB328E0D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나비야 다 모여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!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043D812-546C-4A31-B0FB-3D871204551D}" type="parTrans" cxnId="{4D289C12-63FC-4BFE-8CA7-7D7BF4B84D5A}">
      <dgm:prSet/>
      <dgm:spPr/>
      <dgm:t>
        <a:bodyPr/>
        <a:lstStyle/>
        <a:p>
          <a:pPr latinLnBrk="1"/>
          <a:endParaRPr lang="ko-KR" altLang="en-US"/>
        </a:p>
      </dgm:t>
    </dgm:pt>
    <dgm:pt modelId="{DA1C5E18-9B78-45BF-B98A-972A0E4C3A87}" type="sibTrans" cxnId="{4D289C12-63FC-4BFE-8CA7-7D7BF4B84D5A}">
      <dgm:prSet/>
      <dgm:spPr/>
      <dgm:t>
        <a:bodyPr/>
        <a:lstStyle/>
        <a:p>
          <a:pPr latinLnBrk="1"/>
          <a:endParaRPr lang="ko-KR" altLang="en-US"/>
        </a:p>
      </dgm:t>
    </dgm:pt>
    <dgm:pt modelId="{A4DEC703-26EF-40D7-B5B3-1FD3104143FF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내가 안아 줄게</a:t>
          </a:r>
        </a:p>
      </dgm:t>
    </dgm:pt>
    <dgm:pt modelId="{3A5B7DB8-D84F-4E48-84E2-E6A297CD7E40}" type="parTrans" cxnId="{3A56BBD0-4AAD-4756-82E8-048993E42122}">
      <dgm:prSet/>
      <dgm:spPr/>
      <dgm:t>
        <a:bodyPr/>
        <a:lstStyle/>
        <a:p>
          <a:pPr latinLnBrk="1"/>
          <a:endParaRPr lang="ko-KR" altLang="en-US"/>
        </a:p>
      </dgm:t>
    </dgm:pt>
    <dgm:pt modelId="{764D9FC6-370E-4389-9716-EF8A94BAA1E0}" type="sibTrans" cxnId="{3A56BBD0-4AAD-4756-82E8-048993E42122}">
      <dgm:prSet/>
      <dgm:spPr/>
      <dgm:t>
        <a:bodyPr/>
        <a:lstStyle/>
        <a:p>
          <a:pPr latinLnBrk="1"/>
          <a:endParaRPr lang="ko-KR" altLang="en-US"/>
        </a:p>
      </dgm:t>
    </dgm:pt>
    <dgm:pt modelId="{1B0BB317-1821-47F6-9EC5-96E28CAC77C9}" type="pres">
      <dgm:prSet presAssocID="{40DE6C59-5F42-44C4-A5A9-DDD0046EC8E9}" presName="linear" presStyleCnt="0">
        <dgm:presLayoutVars>
          <dgm:dir/>
          <dgm:animLvl val="lvl"/>
          <dgm:resizeHandles val="exact"/>
        </dgm:presLayoutVars>
      </dgm:prSet>
      <dgm:spPr/>
    </dgm:pt>
    <dgm:pt modelId="{48AC4089-16F8-41EF-BFD1-178BB9BFF69A}" type="pres">
      <dgm:prSet presAssocID="{83A652E6-DECA-4F8E-8940-8A1A61CE348B}" presName="parentLin" presStyleCnt="0"/>
      <dgm:spPr/>
    </dgm:pt>
    <dgm:pt modelId="{4806D3B3-37F0-47AF-AE10-2458EEBBA9B4}" type="pres">
      <dgm:prSet presAssocID="{83A652E6-DECA-4F8E-8940-8A1A61CE348B}" presName="parentLeftMargin" presStyleLbl="node1" presStyleIdx="0" presStyleCnt="3"/>
      <dgm:spPr/>
    </dgm:pt>
    <dgm:pt modelId="{BBF83301-EAFA-471E-8EEF-4B4E8D029797}" type="pres">
      <dgm:prSet presAssocID="{83A652E6-DECA-4F8E-8940-8A1A61CE348B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9F905CA-0D79-4D67-A951-689D5CE8E051}" type="pres">
      <dgm:prSet presAssocID="{83A652E6-DECA-4F8E-8940-8A1A61CE348B}" presName="negativeSpace" presStyleCnt="0"/>
      <dgm:spPr/>
    </dgm:pt>
    <dgm:pt modelId="{8451895A-8F5A-4CE9-BA14-81FA1AA6F0AB}" type="pres">
      <dgm:prSet presAssocID="{83A652E6-DECA-4F8E-8940-8A1A61CE348B}" presName="childText" presStyleLbl="conFgAcc1" presStyleIdx="0" presStyleCnt="3">
        <dgm:presLayoutVars>
          <dgm:bulletEnabled val="1"/>
        </dgm:presLayoutVars>
      </dgm:prSet>
      <dgm:spPr/>
    </dgm:pt>
    <dgm:pt modelId="{561D7897-17CD-48FB-BE18-2B55E9654033}" type="pres">
      <dgm:prSet presAssocID="{7F48F411-631F-4670-BF67-024D79E4C1E9}" presName="spaceBetweenRectangles" presStyleCnt="0"/>
      <dgm:spPr/>
    </dgm:pt>
    <dgm:pt modelId="{D6027FDC-AACF-4E7E-9EC6-C31F0D07DD21}" type="pres">
      <dgm:prSet presAssocID="{3A90DFC9-D189-4B88-9ED8-9B8EB328E0D5}" presName="parentLin" presStyleCnt="0"/>
      <dgm:spPr/>
    </dgm:pt>
    <dgm:pt modelId="{2EFD7E51-B8C0-4C5D-912F-50435678A868}" type="pres">
      <dgm:prSet presAssocID="{3A90DFC9-D189-4B88-9ED8-9B8EB328E0D5}" presName="parentLeftMargin" presStyleLbl="node1" presStyleIdx="0" presStyleCnt="3"/>
      <dgm:spPr/>
    </dgm:pt>
    <dgm:pt modelId="{8DD2D2E5-95AB-40F6-A17C-DD00897F92BA}" type="pres">
      <dgm:prSet presAssocID="{3A90DFC9-D189-4B88-9ED8-9B8EB328E0D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56644C0-9F0D-424F-8F40-B6379D68F7E3}" type="pres">
      <dgm:prSet presAssocID="{3A90DFC9-D189-4B88-9ED8-9B8EB328E0D5}" presName="negativeSpace" presStyleCnt="0"/>
      <dgm:spPr/>
    </dgm:pt>
    <dgm:pt modelId="{79E5E3E8-FA5F-49CE-A544-574F253026D9}" type="pres">
      <dgm:prSet presAssocID="{3A90DFC9-D189-4B88-9ED8-9B8EB328E0D5}" presName="childText" presStyleLbl="conFgAcc1" presStyleIdx="1" presStyleCnt="3">
        <dgm:presLayoutVars>
          <dgm:bulletEnabled val="1"/>
        </dgm:presLayoutVars>
      </dgm:prSet>
      <dgm:spPr/>
    </dgm:pt>
    <dgm:pt modelId="{151B2850-4C47-4EC5-AF75-565AE82A83F6}" type="pres">
      <dgm:prSet presAssocID="{DA1C5E18-9B78-45BF-B98A-972A0E4C3A87}" presName="spaceBetweenRectangles" presStyleCnt="0"/>
      <dgm:spPr/>
    </dgm:pt>
    <dgm:pt modelId="{DC18AA90-A45B-46C6-8F30-489C949D75A9}" type="pres">
      <dgm:prSet presAssocID="{A4DEC703-26EF-40D7-B5B3-1FD3104143FF}" presName="parentLin" presStyleCnt="0"/>
      <dgm:spPr/>
    </dgm:pt>
    <dgm:pt modelId="{E64305F1-FDFA-4B5A-899E-8F9A4FAE334A}" type="pres">
      <dgm:prSet presAssocID="{A4DEC703-26EF-40D7-B5B3-1FD3104143FF}" presName="parentLeftMargin" presStyleLbl="node1" presStyleIdx="1" presStyleCnt="3"/>
      <dgm:spPr/>
    </dgm:pt>
    <dgm:pt modelId="{6AD8823A-6B04-4163-915C-9E988B814D35}" type="pres">
      <dgm:prSet presAssocID="{A4DEC703-26EF-40D7-B5B3-1FD3104143F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D191A9A-0A0E-4FCC-BA6C-1018318342DD}" type="pres">
      <dgm:prSet presAssocID="{A4DEC703-26EF-40D7-B5B3-1FD3104143FF}" presName="negativeSpace" presStyleCnt="0"/>
      <dgm:spPr/>
    </dgm:pt>
    <dgm:pt modelId="{6FDBF05D-57B8-4483-BD9D-8011155E5E0A}" type="pres">
      <dgm:prSet presAssocID="{A4DEC703-26EF-40D7-B5B3-1FD3104143F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BA53412-9BC4-450F-AD2C-55803A146908}" srcId="{40DE6C59-5F42-44C4-A5A9-DDD0046EC8E9}" destId="{83A652E6-DECA-4F8E-8940-8A1A61CE348B}" srcOrd="0" destOrd="0" parTransId="{7B84C0DB-184C-4E28-9E0A-C083F22FA0D1}" sibTransId="{7F48F411-631F-4670-BF67-024D79E4C1E9}"/>
    <dgm:cxn modelId="{4D289C12-63FC-4BFE-8CA7-7D7BF4B84D5A}" srcId="{40DE6C59-5F42-44C4-A5A9-DDD0046EC8E9}" destId="{3A90DFC9-D189-4B88-9ED8-9B8EB328E0D5}" srcOrd="1" destOrd="0" parTransId="{4043D812-546C-4A31-B0FB-3D871204551D}" sibTransId="{DA1C5E18-9B78-45BF-B98A-972A0E4C3A87}"/>
    <dgm:cxn modelId="{D39F8224-6DE5-4672-B701-5F1CF3D091EB}" type="presOf" srcId="{A4DEC703-26EF-40D7-B5B3-1FD3104143FF}" destId="{6AD8823A-6B04-4163-915C-9E988B814D35}" srcOrd="1" destOrd="0" presId="urn:microsoft.com/office/officeart/2005/8/layout/list1"/>
    <dgm:cxn modelId="{2EBDEB71-3A63-49FF-B394-33B47AFB6456}" type="presOf" srcId="{A4DEC703-26EF-40D7-B5B3-1FD3104143FF}" destId="{E64305F1-FDFA-4B5A-899E-8F9A4FAE334A}" srcOrd="0" destOrd="0" presId="urn:microsoft.com/office/officeart/2005/8/layout/list1"/>
    <dgm:cxn modelId="{BAE9B9B0-8A73-4004-BC35-175EB3A7D728}" type="presOf" srcId="{83A652E6-DECA-4F8E-8940-8A1A61CE348B}" destId="{BBF83301-EAFA-471E-8EEF-4B4E8D029797}" srcOrd="1" destOrd="0" presId="urn:microsoft.com/office/officeart/2005/8/layout/list1"/>
    <dgm:cxn modelId="{55AF77BC-2518-4862-8FCB-FFAB69E93730}" type="presOf" srcId="{3A90DFC9-D189-4B88-9ED8-9B8EB328E0D5}" destId="{8DD2D2E5-95AB-40F6-A17C-DD00897F92BA}" srcOrd="1" destOrd="0" presId="urn:microsoft.com/office/officeart/2005/8/layout/list1"/>
    <dgm:cxn modelId="{BDC645C8-E4FC-4DAD-AC42-E4630FC33F01}" type="presOf" srcId="{40DE6C59-5F42-44C4-A5A9-DDD0046EC8E9}" destId="{1B0BB317-1821-47F6-9EC5-96E28CAC77C9}" srcOrd="0" destOrd="0" presId="urn:microsoft.com/office/officeart/2005/8/layout/list1"/>
    <dgm:cxn modelId="{3A56BBD0-4AAD-4756-82E8-048993E42122}" srcId="{40DE6C59-5F42-44C4-A5A9-DDD0046EC8E9}" destId="{A4DEC703-26EF-40D7-B5B3-1FD3104143FF}" srcOrd="2" destOrd="0" parTransId="{3A5B7DB8-D84F-4E48-84E2-E6A297CD7E40}" sibTransId="{764D9FC6-370E-4389-9716-EF8A94BAA1E0}"/>
    <dgm:cxn modelId="{B500C2E6-B198-4E36-A430-CCD7A6A86446}" type="presOf" srcId="{3A90DFC9-D189-4B88-9ED8-9B8EB328E0D5}" destId="{2EFD7E51-B8C0-4C5D-912F-50435678A868}" srcOrd="0" destOrd="0" presId="urn:microsoft.com/office/officeart/2005/8/layout/list1"/>
    <dgm:cxn modelId="{F088AFEF-2618-4A09-881C-E5A7829DF7D1}" type="presOf" srcId="{83A652E6-DECA-4F8E-8940-8A1A61CE348B}" destId="{4806D3B3-37F0-47AF-AE10-2458EEBBA9B4}" srcOrd="0" destOrd="0" presId="urn:microsoft.com/office/officeart/2005/8/layout/list1"/>
    <dgm:cxn modelId="{25CDC153-2E7D-4881-8054-40F8D566395B}" type="presParOf" srcId="{1B0BB317-1821-47F6-9EC5-96E28CAC77C9}" destId="{48AC4089-16F8-41EF-BFD1-178BB9BFF69A}" srcOrd="0" destOrd="0" presId="urn:microsoft.com/office/officeart/2005/8/layout/list1"/>
    <dgm:cxn modelId="{5F0435C5-3527-43F4-ABF9-4080784FF447}" type="presParOf" srcId="{48AC4089-16F8-41EF-BFD1-178BB9BFF69A}" destId="{4806D3B3-37F0-47AF-AE10-2458EEBBA9B4}" srcOrd="0" destOrd="0" presId="urn:microsoft.com/office/officeart/2005/8/layout/list1"/>
    <dgm:cxn modelId="{74C598A7-136B-47CF-8265-5E4E2FC2ADCA}" type="presParOf" srcId="{48AC4089-16F8-41EF-BFD1-178BB9BFF69A}" destId="{BBF83301-EAFA-471E-8EEF-4B4E8D029797}" srcOrd="1" destOrd="0" presId="urn:microsoft.com/office/officeart/2005/8/layout/list1"/>
    <dgm:cxn modelId="{A3F44E35-0DC5-4B11-A200-6754F9C8A81C}" type="presParOf" srcId="{1B0BB317-1821-47F6-9EC5-96E28CAC77C9}" destId="{A9F905CA-0D79-4D67-A951-689D5CE8E051}" srcOrd="1" destOrd="0" presId="urn:microsoft.com/office/officeart/2005/8/layout/list1"/>
    <dgm:cxn modelId="{CBF84CC2-2234-414B-A1E6-55FEC8BFA665}" type="presParOf" srcId="{1B0BB317-1821-47F6-9EC5-96E28CAC77C9}" destId="{8451895A-8F5A-4CE9-BA14-81FA1AA6F0AB}" srcOrd="2" destOrd="0" presId="urn:microsoft.com/office/officeart/2005/8/layout/list1"/>
    <dgm:cxn modelId="{9C614A6F-CF3A-40CB-8F25-E2D4BBDC26C9}" type="presParOf" srcId="{1B0BB317-1821-47F6-9EC5-96E28CAC77C9}" destId="{561D7897-17CD-48FB-BE18-2B55E9654033}" srcOrd="3" destOrd="0" presId="urn:microsoft.com/office/officeart/2005/8/layout/list1"/>
    <dgm:cxn modelId="{1BB242F0-B4CB-4363-9ACC-07E4B6FC48FA}" type="presParOf" srcId="{1B0BB317-1821-47F6-9EC5-96E28CAC77C9}" destId="{D6027FDC-AACF-4E7E-9EC6-C31F0D07DD21}" srcOrd="4" destOrd="0" presId="urn:microsoft.com/office/officeart/2005/8/layout/list1"/>
    <dgm:cxn modelId="{A51D7C02-0941-44D7-A0CF-8F8FC6EC69E8}" type="presParOf" srcId="{D6027FDC-AACF-4E7E-9EC6-C31F0D07DD21}" destId="{2EFD7E51-B8C0-4C5D-912F-50435678A868}" srcOrd="0" destOrd="0" presId="urn:microsoft.com/office/officeart/2005/8/layout/list1"/>
    <dgm:cxn modelId="{2FE0D297-3E0B-4EA0-82D7-5E6E804C1DD1}" type="presParOf" srcId="{D6027FDC-AACF-4E7E-9EC6-C31F0D07DD21}" destId="{8DD2D2E5-95AB-40F6-A17C-DD00897F92BA}" srcOrd="1" destOrd="0" presId="urn:microsoft.com/office/officeart/2005/8/layout/list1"/>
    <dgm:cxn modelId="{52730C70-1C8B-4EF0-8472-0F97E3DAC894}" type="presParOf" srcId="{1B0BB317-1821-47F6-9EC5-96E28CAC77C9}" destId="{756644C0-9F0D-424F-8F40-B6379D68F7E3}" srcOrd="5" destOrd="0" presId="urn:microsoft.com/office/officeart/2005/8/layout/list1"/>
    <dgm:cxn modelId="{5B4FF7BE-1468-4F42-8112-20F6F99B619A}" type="presParOf" srcId="{1B0BB317-1821-47F6-9EC5-96E28CAC77C9}" destId="{79E5E3E8-FA5F-49CE-A544-574F253026D9}" srcOrd="6" destOrd="0" presId="urn:microsoft.com/office/officeart/2005/8/layout/list1"/>
    <dgm:cxn modelId="{7C6EF9A2-79FE-437B-A5CA-25BF2FA38D88}" type="presParOf" srcId="{1B0BB317-1821-47F6-9EC5-96E28CAC77C9}" destId="{151B2850-4C47-4EC5-AF75-565AE82A83F6}" srcOrd="7" destOrd="0" presId="urn:microsoft.com/office/officeart/2005/8/layout/list1"/>
    <dgm:cxn modelId="{8166276A-2119-4D25-ADF9-3B194653DA41}" type="presParOf" srcId="{1B0BB317-1821-47F6-9EC5-96E28CAC77C9}" destId="{DC18AA90-A45B-46C6-8F30-489C949D75A9}" srcOrd="8" destOrd="0" presId="urn:microsoft.com/office/officeart/2005/8/layout/list1"/>
    <dgm:cxn modelId="{CD07EE38-11DF-4F80-BD31-2D60BEB34695}" type="presParOf" srcId="{DC18AA90-A45B-46C6-8F30-489C949D75A9}" destId="{E64305F1-FDFA-4B5A-899E-8F9A4FAE334A}" srcOrd="0" destOrd="0" presId="urn:microsoft.com/office/officeart/2005/8/layout/list1"/>
    <dgm:cxn modelId="{5469CB64-5B40-41D1-B27B-B1D602A6669F}" type="presParOf" srcId="{DC18AA90-A45B-46C6-8F30-489C949D75A9}" destId="{6AD8823A-6B04-4163-915C-9E988B814D35}" srcOrd="1" destOrd="0" presId="urn:microsoft.com/office/officeart/2005/8/layout/list1"/>
    <dgm:cxn modelId="{4D8D0E33-4052-42ED-9788-877CD6685E55}" type="presParOf" srcId="{1B0BB317-1821-47F6-9EC5-96E28CAC77C9}" destId="{0D191A9A-0A0E-4FCC-BA6C-1018318342DD}" srcOrd="9" destOrd="0" presId="urn:microsoft.com/office/officeart/2005/8/layout/list1"/>
    <dgm:cxn modelId="{D2E295AD-6E5A-4A2B-9F1B-B3811B2300C6}" type="presParOf" srcId="{1B0BB317-1821-47F6-9EC5-96E28CAC77C9}" destId="{6FDBF05D-57B8-4483-BD9D-8011155E5E0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C0FBB6-04C3-489F-B713-F2190F5680C2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8EB9440-DFA4-422B-98CA-E7B81887F5D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오이 동그라미</a:t>
          </a:r>
        </a:p>
      </dgm:t>
    </dgm:pt>
    <dgm:pt modelId="{E4714536-7415-4C94-A1C2-B92D94DABCE8}" type="parTrans" cxnId="{039BDC02-9926-4B3F-A94E-4F7F8632DB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CC5DB56-E6A1-423E-BAE5-D4E7AAE173E0}" type="sibTrans" cxnId="{039BDC02-9926-4B3F-A94E-4F7F8632DB79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3A33CA6-5B0A-4701-8FFF-6DC2712D68C0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아니야 </a:t>
          </a:r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아니야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BBAC768D-B825-4C95-AEF9-95C0CB967B52}" type="parTrans" cxnId="{A04E8D39-0C81-4BF2-AA23-F2ACCEB0DE7D}">
      <dgm:prSet/>
      <dgm:spPr/>
      <dgm:t>
        <a:bodyPr/>
        <a:lstStyle/>
        <a:p>
          <a:pPr latinLnBrk="1"/>
          <a:endParaRPr lang="ko-KR" altLang="en-US"/>
        </a:p>
      </dgm:t>
    </dgm:pt>
    <dgm:pt modelId="{CCA1D470-52C6-44D5-B704-975739B69201}" type="sibTrans" cxnId="{A04E8D39-0C81-4BF2-AA23-F2ACCEB0DE7D}">
      <dgm:prSet/>
      <dgm:spPr/>
      <dgm:t>
        <a:bodyPr/>
        <a:lstStyle/>
        <a:p>
          <a:pPr latinLnBrk="1"/>
          <a:endParaRPr lang="ko-KR" altLang="en-US"/>
        </a:p>
      </dgm:t>
    </dgm:pt>
    <dgm:pt modelId="{84D60387-F390-44E5-AEA5-18082C87616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같이 놀까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?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BCB87C8-4937-4778-BA06-5338D2F75949}" type="parTrans" cxnId="{D2FCFA72-E523-47C7-A0DE-3DD252862E38}">
      <dgm:prSet/>
      <dgm:spPr/>
      <dgm:t>
        <a:bodyPr/>
        <a:lstStyle/>
        <a:p>
          <a:pPr latinLnBrk="1"/>
          <a:endParaRPr lang="ko-KR" altLang="en-US"/>
        </a:p>
      </dgm:t>
    </dgm:pt>
    <dgm:pt modelId="{7DF3CADF-F6C3-4E9F-9CA7-F4B11F973287}" type="sibTrans" cxnId="{D2FCFA72-E523-47C7-A0DE-3DD252862E38}">
      <dgm:prSet/>
      <dgm:spPr/>
      <dgm:t>
        <a:bodyPr/>
        <a:lstStyle/>
        <a:p>
          <a:pPr latinLnBrk="1"/>
          <a:endParaRPr lang="ko-KR" altLang="en-US"/>
        </a:p>
      </dgm:t>
    </dgm:pt>
    <dgm:pt modelId="{7F8DD133-859B-4DEC-BFE6-5B009AA28E4F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춤춰요</a:t>
          </a:r>
        </a:p>
      </dgm:t>
    </dgm:pt>
    <dgm:pt modelId="{EB9DAB4B-9F9B-4E7C-92E4-13690B72CC92}" type="parTrans" cxnId="{87986372-2A78-4F31-83AE-FBD331CE6E79}">
      <dgm:prSet/>
      <dgm:spPr/>
      <dgm:t>
        <a:bodyPr/>
        <a:lstStyle/>
        <a:p>
          <a:pPr latinLnBrk="1"/>
          <a:endParaRPr lang="ko-KR" altLang="en-US"/>
        </a:p>
      </dgm:t>
    </dgm:pt>
    <dgm:pt modelId="{A44AB2EE-A9D3-47AB-809B-96DCA7B7831E}" type="sibTrans" cxnId="{87986372-2A78-4F31-83AE-FBD331CE6E79}">
      <dgm:prSet/>
      <dgm:spPr/>
      <dgm:t>
        <a:bodyPr/>
        <a:lstStyle/>
        <a:p>
          <a:pPr latinLnBrk="1"/>
          <a:endParaRPr lang="ko-KR" altLang="en-US"/>
        </a:p>
      </dgm:t>
    </dgm:pt>
    <dgm:pt modelId="{82385C95-D42D-43A6-A1CD-585AF1B58C7D}" type="pres">
      <dgm:prSet presAssocID="{B8C0FBB6-04C3-489F-B713-F2190F5680C2}" presName="Name0" presStyleCnt="0">
        <dgm:presLayoutVars>
          <dgm:chMax val="7"/>
          <dgm:chPref val="7"/>
          <dgm:dir/>
        </dgm:presLayoutVars>
      </dgm:prSet>
      <dgm:spPr/>
    </dgm:pt>
    <dgm:pt modelId="{9C95F753-C430-4A35-9FBF-41F0B37DB598}" type="pres">
      <dgm:prSet presAssocID="{B8C0FBB6-04C3-489F-B713-F2190F5680C2}" presName="Name1" presStyleCnt="0"/>
      <dgm:spPr/>
    </dgm:pt>
    <dgm:pt modelId="{691339D3-8DD7-4D76-B123-4D0D83855621}" type="pres">
      <dgm:prSet presAssocID="{B8C0FBB6-04C3-489F-B713-F2190F5680C2}" presName="cycle" presStyleCnt="0"/>
      <dgm:spPr/>
    </dgm:pt>
    <dgm:pt modelId="{52D597D8-EB93-476E-B9F6-EC86C5741367}" type="pres">
      <dgm:prSet presAssocID="{B8C0FBB6-04C3-489F-B713-F2190F5680C2}" presName="srcNode" presStyleLbl="node1" presStyleIdx="0" presStyleCnt="4"/>
      <dgm:spPr/>
    </dgm:pt>
    <dgm:pt modelId="{BCE63C47-AC72-42C1-BBEE-ECE2114AB140}" type="pres">
      <dgm:prSet presAssocID="{B8C0FBB6-04C3-489F-B713-F2190F5680C2}" presName="conn" presStyleLbl="parChTrans1D2" presStyleIdx="0" presStyleCnt="1"/>
      <dgm:spPr/>
    </dgm:pt>
    <dgm:pt modelId="{141C06C3-A6ED-4081-942F-891180A8B194}" type="pres">
      <dgm:prSet presAssocID="{B8C0FBB6-04C3-489F-B713-F2190F5680C2}" presName="extraNode" presStyleLbl="node1" presStyleIdx="0" presStyleCnt="4"/>
      <dgm:spPr/>
    </dgm:pt>
    <dgm:pt modelId="{A3D5F931-BB2B-4D2F-B9D9-78DE1BDF8047}" type="pres">
      <dgm:prSet presAssocID="{B8C0FBB6-04C3-489F-B713-F2190F5680C2}" presName="dstNode" presStyleLbl="node1" presStyleIdx="0" presStyleCnt="4"/>
      <dgm:spPr/>
    </dgm:pt>
    <dgm:pt modelId="{FD83225E-49F5-4C85-81D1-95B02F40CB26}" type="pres">
      <dgm:prSet presAssocID="{38EB9440-DFA4-422B-98CA-E7B81887F5DC}" presName="text_1" presStyleLbl="node1" presStyleIdx="0" presStyleCnt="4">
        <dgm:presLayoutVars>
          <dgm:bulletEnabled val="1"/>
        </dgm:presLayoutVars>
      </dgm:prSet>
      <dgm:spPr/>
    </dgm:pt>
    <dgm:pt modelId="{C0E549C0-47F6-4CFA-87A2-68EDD8DA5A27}" type="pres">
      <dgm:prSet presAssocID="{38EB9440-DFA4-422B-98CA-E7B81887F5DC}" presName="accent_1" presStyleCnt="0"/>
      <dgm:spPr/>
    </dgm:pt>
    <dgm:pt modelId="{6CAB7851-A3CF-4C7E-AE43-23DDD730F0C0}" type="pres">
      <dgm:prSet presAssocID="{38EB9440-DFA4-422B-98CA-E7B81887F5DC}" presName="accentRepeatNode" presStyleLbl="solidFgAcc1" presStyleIdx="0" presStyleCnt="4"/>
      <dgm:spPr/>
    </dgm:pt>
    <dgm:pt modelId="{2193C8E5-FCF3-4AB0-AC43-DE68E13EDBDF}" type="pres">
      <dgm:prSet presAssocID="{03A33CA6-5B0A-4701-8FFF-6DC2712D68C0}" presName="text_2" presStyleLbl="node1" presStyleIdx="1" presStyleCnt="4">
        <dgm:presLayoutVars>
          <dgm:bulletEnabled val="1"/>
        </dgm:presLayoutVars>
      </dgm:prSet>
      <dgm:spPr/>
    </dgm:pt>
    <dgm:pt modelId="{F6DC7265-6442-4A29-8EA3-B146A15E3DD1}" type="pres">
      <dgm:prSet presAssocID="{03A33CA6-5B0A-4701-8FFF-6DC2712D68C0}" presName="accent_2" presStyleCnt="0"/>
      <dgm:spPr/>
    </dgm:pt>
    <dgm:pt modelId="{0990F839-C41E-4666-B72B-66CAD3C62232}" type="pres">
      <dgm:prSet presAssocID="{03A33CA6-5B0A-4701-8FFF-6DC2712D68C0}" presName="accentRepeatNode" presStyleLbl="solidFgAcc1" presStyleIdx="1" presStyleCnt="4"/>
      <dgm:spPr/>
    </dgm:pt>
    <dgm:pt modelId="{5F68ECE7-7F3E-46D8-96DD-6B4952E3E1AF}" type="pres">
      <dgm:prSet presAssocID="{84D60387-F390-44E5-AEA5-18082C876169}" presName="text_3" presStyleLbl="node1" presStyleIdx="2" presStyleCnt="4">
        <dgm:presLayoutVars>
          <dgm:bulletEnabled val="1"/>
        </dgm:presLayoutVars>
      </dgm:prSet>
      <dgm:spPr/>
    </dgm:pt>
    <dgm:pt modelId="{1D667DEA-31B7-4467-AD63-4DB64EF052D5}" type="pres">
      <dgm:prSet presAssocID="{84D60387-F390-44E5-AEA5-18082C876169}" presName="accent_3" presStyleCnt="0"/>
      <dgm:spPr/>
    </dgm:pt>
    <dgm:pt modelId="{17F75E85-0299-4C95-8CAA-5E2E69AC07D1}" type="pres">
      <dgm:prSet presAssocID="{84D60387-F390-44E5-AEA5-18082C876169}" presName="accentRepeatNode" presStyleLbl="solidFgAcc1" presStyleIdx="2" presStyleCnt="4"/>
      <dgm:spPr/>
    </dgm:pt>
    <dgm:pt modelId="{C537AB4C-98DE-46F9-814F-04FECCA891CE}" type="pres">
      <dgm:prSet presAssocID="{7F8DD133-859B-4DEC-BFE6-5B009AA28E4F}" presName="text_4" presStyleLbl="node1" presStyleIdx="3" presStyleCnt="4">
        <dgm:presLayoutVars>
          <dgm:bulletEnabled val="1"/>
        </dgm:presLayoutVars>
      </dgm:prSet>
      <dgm:spPr/>
    </dgm:pt>
    <dgm:pt modelId="{9DB2B386-12FB-4B5C-ACB8-7FB61A0D7640}" type="pres">
      <dgm:prSet presAssocID="{7F8DD133-859B-4DEC-BFE6-5B009AA28E4F}" presName="accent_4" presStyleCnt="0"/>
      <dgm:spPr/>
    </dgm:pt>
    <dgm:pt modelId="{1F727E64-19FD-41B8-87EB-4407C5EA70F5}" type="pres">
      <dgm:prSet presAssocID="{7F8DD133-859B-4DEC-BFE6-5B009AA28E4F}" presName="accentRepeatNode" presStyleLbl="solidFgAcc1" presStyleIdx="3" presStyleCnt="4"/>
      <dgm:spPr/>
    </dgm:pt>
  </dgm:ptLst>
  <dgm:cxnLst>
    <dgm:cxn modelId="{039BDC02-9926-4B3F-A94E-4F7F8632DB79}" srcId="{B8C0FBB6-04C3-489F-B713-F2190F5680C2}" destId="{38EB9440-DFA4-422B-98CA-E7B81887F5DC}" srcOrd="0" destOrd="0" parTransId="{E4714536-7415-4C94-A1C2-B92D94DABCE8}" sibTransId="{CCC5DB56-E6A1-423E-BAE5-D4E7AAE173E0}"/>
    <dgm:cxn modelId="{A686A525-168A-436A-B4C3-86C9E7BDAD03}" type="presOf" srcId="{CCC5DB56-E6A1-423E-BAE5-D4E7AAE173E0}" destId="{BCE63C47-AC72-42C1-BBEE-ECE2114AB140}" srcOrd="0" destOrd="0" presId="urn:microsoft.com/office/officeart/2008/layout/VerticalCurvedList"/>
    <dgm:cxn modelId="{F2C61A2E-3F7A-40A7-BA90-9A0A5E31AA85}" type="presOf" srcId="{B8C0FBB6-04C3-489F-B713-F2190F5680C2}" destId="{82385C95-D42D-43A6-A1CD-585AF1B58C7D}" srcOrd="0" destOrd="0" presId="urn:microsoft.com/office/officeart/2008/layout/VerticalCurvedList"/>
    <dgm:cxn modelId="{A04E8D39-0C81-4BF2-AA23-F2ACCEB0DE7D}" srcId="{B8C0FBB6-04C3-489F-B713-F2190F5680C2}" destId="{03A33CA6-5B0A-4701-8FFF-6DC2712D68C0}" srcOrd="1" destOrd="0" parTransId="{BBAC768D-B825-4C95-AEF9-95C0CB967B52}" sibTransId="{CCA1D470-52C6-44D5-B704-975739B69201}"/>
    <dgm:cxn modelId="{83F4775D-A4A0-442E-9EE4-095AD3014633}" type="presOf" srcId="{03A33CA6-5B0A-4701-8FFF-6DC2712D68C0}" destId="{2193C8E5-FCF3-4AB0-AC43-DE68E13EDBDF}" srcOrd="0" destOrd="0" presId="urn:microsoft.com/office/officeart/2008/layout/VerticalCurvedList"/>
    <dgm:cxn modelId="{87986372-2A78-4F31-83AE-FBD331CE6E79}" srcId="{B8C0FBB6-04C3-489F-B713-F2190F5680C2}" destId="{7F8DD133-859B-4DEC-BFE6-5B009AA28E4F}" srcOrd="3" destOrd="0" parTransId="{EB9DAB4B-9F9B-4E7C-92E4-13690B72CC92}" sibTransId="{A44AB2EE-A9D3-47AB-809B-96DCA7B7831E}"/>
    <dgm:cxn modelId="{D2FCFA72-E523-47C7-A0DE-3DD252862E38}" srcId="{B8C0FBB6-04C3-489F-B713-F2190F5680C2}" destId="{84D60387-F390-44E5-AEA5-18082C876169}" srcOrd="2" destOrd="0" parTransId="{0BCB87C8-4937-4778-BA06-5338D2F75949}" sibTransId="{7DF3CADF-F6C3-4E9F-9CA7-F4B11F973287}"/>
    <dgm:cxn modelId="{3C8E0588-46C8-44BE-94FB-D243A725CDCB}" type="presOf" srcId="{84D60387-F390-44E5-AEA5-18082C876169}" destId="{5F68ECE7-7F3E-46D8-96DD-6B4952E3E1AF}" srcOrd="0" destOrd="0" presId="urn:microsoft.com/office/officeart/2008/layout/VerticalCurvedList"/>
    <dgm:cxn modelId="{522EA497-4C4C-4F80-8251-D31D727E11A1}" type="presOf" srcId="{7F8DD133-859B-4DEC-BFE6-5B009AA28E4F}" destId="{C537AB4C-98DE-46F9-814F-04FECCA891CE}" srcOrd="0" destOrd="0" presId="urn:microsoft.com/office/officeart/2008/layout/VerticalCurvedList"/>
    <dgm:cxn modelId="{AE264EE6-0B7C-4926-B681-3E8E95052F05}" type="presOf" srcId="{38EB9440-DFA4-422B-98CA-E7B81887F5DC}" destId="{FD83225E-49F5-4C85-81D1-95B02F40CB26}" srcOrd="0" destOrd="0" presId="urn:microsoft.com/office/officeart/2008/layout/VerticalCurvedList"/>
    <dgm:cxn modelId="{A8816D1E-F0FE-4573-ACEC-02A31201B60B}" type="presParOf" srcId="{82385C95-D42D-43A6-A1CD-585AF1B58C7D}" destId="{9C95F753-C430-4A35-9FBF-41F0B37DB598}" srcOrd="0" destOrd="0" presId="urn:microsoft.com/office/officeart/2008/layout/VerticalCurvedList"/>
    <dgm:cxn modelId="{4E334869-9501-4C35-8242-1F2624BFD2AE}" type="presParOf" srcId="{9C95F753-C430-4A35-9FBF-41F0B37DB598}" destId="{691339D3-8DD7-4D76-B123-4D0D83855621}" srcOrd="0" destOrd="0" presId="urn:microsoft.com/office/officeart/2008/layout/VerticalCurvedList"/>
    <dgm:cxn modelId="{2E1250C1-AFF5-4D86-89F5-994EDD9F78A3}" type="presParOf" srcId="{691339D3-8DD7-4D76-B123-4D0D83855621}" destId="{52D597D8-EB93-476E-B9F6-EC86C5741367}" srcOrd="0" destOrd="0" presId="urn:microsoft.com/office/officeart/2008/layout/VerticalCurvedList"/>
    <dgm:cxn modelId="{4EB3A5B3-4CAC-4E1B-99D4-B06C500BC2F0}" type="presParOf" srcId="{691339D3-8DD7-4D76-B123-4D0D83855621}" destId="{BCE63C47-AC72-42C1-BBEE-ECE2114AB140}" srcOrd="1" destOrd="0" presId="urn:microsoft.com/office/officeart/2008/layout/VerticalCurvedList"/>
    <dgm:cxn modelId="{D7A47CEF-CFA4-42DF-BAAA-E3A660FC1969}" type="presParOf" srcId="{691339D3-8DD7-4D76-B123-4D0D83855621}" destId="{141C06C3-A6ED-4081-942F-891180A8B194}" srcOrd="2" destOrd="0" presId="urn:microsoft.com/office/officeart/2008/layout/VerticalCurvedList"/>
    <dgm:cxn modelId="{CA5C8CCB-37C9-41B1-83AA-4905BCF974D3}" type="presParOf" srcId="{691339D3-8DD7-4D76-B123-4D0D83855621}" destId="{A3D5F931-BB2B-4D2F-B9D9-78DE1BDF8047}" srcOrd="3" destOrd="0" presId="urn:microsoft.com/office/officeart/2008/layout/VerticalCurvedList"/>
    <dgm:cxn modelId="{79947F46-3D71-4FB8-A56D-5F3B07AACAAF}" type="presParOf" srcId="{9C95F753-C430-4A35-9FBF-41F0B37DB598}" destId="{FD83225E-49F5-4C85-81D1-95B02F40CB26}" srcOrd="1" destOrd="0" presId="urn:microsoft.com/office/officeart/2008/layout/VerticalCurvedList"/>
    <dgm:cxn modelId="{5442DF9E-9212-4213-84DC-0E939A216F1B}" type="presParOf" srcId="{9C95F753-C430-4A35-9FBF-41F0B37DB598}" destId="{C0E549C0-47F6-4CFA-87A2-68EDD8DA5A27}" srcOrd="2" destOrd="0" presId="urn:microsoft.com/office/officeart/2008/layout/VerticalCurvedList"/>
    <dgm:cxn modelId="{F721D58E-7AEB-416D-9254-3D548247AA14}" type="presParOf" srcId="{C0E549C0-47F6-4CFA-87A2-68EDD8DA5A27}" destId="{6CAB7851-A3CF-4C7E-AE43-23DDD730F0C0}" srcOrd="0" destOrd="0" presId="urn:microsoft.com/office/officeart/2008/layout/VerticalCurvedList"/>
    <dgm:cxn modelId="{1C5D789E-CA55-4974-8B42-DA0416054D13}" type="presParOf" srcId="{9C95F753-C430-4A35-9FBF-41F0B37DB598}" destId="{2193C8E5-FCF3-4AB0-AC43-DE68E13EDBDF}" srcOrd="3" destOrd="0" presId="urn:microsoft.com/office/officeart/2008/layout/VerticalCurvedList"/>
    <dgm:cxn modelId="{5BFA1AC8-924F-4898-92AC-EB7F979F7A13}" type="presParOf" srcId="{9C95F753-C430-4A35-9FBF-41F0B37DB598}" destId="{F6DC7265-6442-4A29-8EA3-B146A15E3DD1}" srcOrd="4" destOrd="0" presId="urn:microsoft.com/office/officeart/2008/layout/VerticalCurvedList"/>
    <dgm:cxn modelId="{FD89AAD1-7841-4737-AD08-CE137234DA3E}" type="presParOf" srcId="{F6DC7265-6442-4A29-8EA3-B146A15E3DD1}" destId="{0990F839-C41E-4666-B72B-66CAD3C62232}" srcOrd="0" destOrd="0" presId="urn:microsoft.com/office/officeart/2008/layout/VerticalCurvedList"/>
    <dgm:cxn modelId="{D41DB287-FD0B-42A1-9372-11DBF0397B6B}" type="presParOf" srcId="{9C95F753-C430-4A35-9FBF-41F0B37DB598}" destId="{5F68ECE7-7F3E-46D8-96DD-6B4952E3E1AF}" srcOrd="5" destOrd="0" presId="urn:microsoft.com/office/officeart/2008/layout/VerticalCurvedList"/>
    <dgm:cxn modelId="{8847C409-F002-436D-B94D-F17C18925094}" type="presParOf" srcId="{9C95F753-C430-4A35-9FBF-41F0B37DB598}" destId="{1D667DEA-31B7-4467-AD63-4DB64EF052D5}" srcOrd="6" destOrd="0" presId="urn:microsoft.com/office/officeart/2008/layout/VerticalCurvedList"/>
    <dgm:cxn modelId="{03126D15-34D3-44AA-B0B6-7A8ED24B50DF}" type="presParOf" srcId="{1D667DEA-31B7-4467-AD63-4DB64EF052D5}" destId="{17F75E85-0299-4C95-8CAA-5E2E69AC07D1}" srcOrd="0" destOrd="0" presId="urn:microsoft.com/office/officeart/2008/layout/VerticalCurvedList"/>
    <dgm:cxn modelId="{232BF3C1-4CA1-4AFE-BACD-CF1F894117CF}" type="presParOf" srcId="{9C95F753-C430-4A35-9FBF-41F0B37DB598}" destId="{C537AB4C-98DE-46F9-814F-04FECCA891CE}" srcOrd="7" destOrd="0" presId="urn:microsoft.com/office/officeart/2008/layout/VerticalCurvedList"/>
    <dgm:cxn modelId="{095956EA-DB49-4BE5-929A-02B1685D30C4}" type="presParOf" srcId="{9C95F753-C430-4A35-9FBF-41F0B37DB598}" destId="{9DB2B386-12FB-4B5C-ACB8-7FB61A0D7640}" srcOrd="8" destOrd="0" presId="urn:microsoft.com/office/officeart/2008/layout/VerticalCurvedList"/>
    <dgm:cxn modelId="{37C53A2C-6B3C-4FBA-A1DC-D236542C2A1C}" type="presParOf" srcId="{9DB2B386-12FB-4B5C-ACB8-7FB61A0D7640}" destId="{1F727E64-19FD-41B8-87EB-4407C5EA70F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1895A-8F5A-4CE9-BA14-81FA1AA6F0AB}">
      <dsp:nvSpPr>
        <dsp:cNvPr id="0" name=""/>
        <dsp:cNvSpPr/>
      </dsp:nvSpPr>
      <dsp:spPr>
        <a:xfrm>
          <a:off x="0" y="255154"/>
          <a:ext cx="26073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F83301-EAFA-471E-8EEF-4B4E8D029797}">
      <dsp:nvSpPr>
        <dsp:cNvPr id="0" name=""/>
        <dsp:cNvSpPr/>
      </dsp:nvSpPr>
      <dsp:spPr>
        <a:xfrm>
          <a:off x="130366" y="48514"/>
          <a:ext cx="1825133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86" tIns="0" rIns="689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나가서 놀래</a:t>
          </a:r>
        </a:p>
      </dsp:txBody>
      <dsp:txXfrm>
        <a:off x="150541" y="68689"/>
        <a:ext cx="1784783" cy="372930"/>
      </dsp:txXfrm>
    </dsp:sp>
    <dsp:sp modelId="{79E5E3E8-FA5F-49CE-A544-574F253026D9}">
      <dsp:nvSpPr>
        <dsp:cNvPr id="0" name=""/>
        <dsp:cNvSpPr/>
      </dsp:nvSpPr>
      <dsp:spPr>
        <a:xfrm>
          <a:off x="0" y="890195"/>
          <a:ext cx="26073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2D2E5-95AB-40F6-A17C-DD00897F92BA}">
      <dsp:nvSpPr>
        <dsp:cNvPr id="0" name=""/>
        <dsp:cNvSpPr/>
      </dsp:nvSpPr>
      <dsp:spPr>
        <a:xfrm>
          <a:off x="130366" y="683554"/>
          <a:ext cx="1825133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86" tIns="0" rIns="689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나비야 다 모여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!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50541" y="703729"/>
        <a:ext cx="1784783" cy="372930"/>
      </dsp:txXfrm>
    </dsp:sp>
    <dsp:sp modelId="{6FDBF05D-57B8-4483-BD9D-8011155E5E0A}">
      <dsp:nvSpPr>
        <dsp:cNvPr id="0" name=""/>
        <dsp:cNvSpPr/>
      </dsp:nvSpPr>
      <dsp:spPr>
        <a:xfrm>
          <a:off x="0" y="1525235"/>
          <a:ext cx="2607334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D8823A-6B04-4163-915C-9E988B814D35}">
      <dsp:nvSpPr>
        <dsp:cNvPr id="0" name=""/>
        <dsp:cNvSpPr/>
      </dsp:nvSpPr>
      <dsp:spPr>
        <a:xfrm>
          <a:off x="130366" y="1318595"/>
          <a:ext cx="1825133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986" tIns="0" rIns="6898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내가 안아 줄게</a:t>
          </a:r>
        </a:p>
      </dsp:txBody>
      <dsp:txXfrm>
        <a:off x="150541" y="1338770"/>
        <a:ext cx="1784783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63C47-AC72-42C1-BBEE-ECE2114AB140}">
      <dsp:nvSpPr>
        <dsp:cNvPr id="0" name=""/>
        <dsp:cNvSpPr/>
      </dsp:nvSpPr>
      <dsp:spPr>
        <a:xfrm>
          <a:off x="-2203302" y="-340907"/>
          <a:ext cx="2632441" cy="2632441"/>
        </a:xfrm>
        <a:prstGeom prst="blockArc">
          <a:avLst>
            <a:gd name="adj1" fmla="val 18900000"/>
            <a:gd name="adj2" fmla="val 2700000"/>
            <a:gd name="adj3" fmla="val 821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3225E-49F5-4C85-81D1-95B02F40CB26}">
      <dsp:nvSpPr>
        <dsp:cNvPr id="0" name=""/>
        <dsp:cNvSpPr/>
      </dsp:nvSpPr>
      <dsp:spPr>
        <a:xfrm>
          <a:off x="225531" y="149964"/>
          <a:ext cx="2438533" cy="3000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819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오이 동그라미</a:t>
          </a:r>
        </a:p>
      </dsp:txBody>
      <dsp:txXfrm>
        <a:off x="225531" y="149964"/>
        <a:ext cx="2438533" cy="300084"/>
      </dsp:txXfrm>
    </dsp:sp>
    <dsp:sp modelId="{6CAB7851-A3CF-4C7E-AE43-23DDD730F0C0}">
      <dsp:nvSpPr>
        <dsp:cNvPr id="0" name=""/>
        <dsp:cNvSpPr/>
      </dsp:nvSpPr>
      <dsp:spPr>
        <a:xfrm>
          <a:off x="37978" y="112453"/>
          <a:ext cx="375105" cy="3751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93C8E5-FCF3-4AB0-AC43-DE68E13EDBDF}">
      <dsp:nvSpPr>
        <dsp:cNvPr id="0" name=""/>
        <dsp:cNvSpPr/>
      </dsp:nvSpPr>
      <dsp:spPr>
        <a:xfrm>
          <a:off x="397576" y="600168"/>
          <a:ext cx="2266488" cy="3000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819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아니야 </a:t>
          </a: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아니야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397576" y="600168"/>
        <a:ext cx="2266488" cy="300084"/>
      </dsp:txXfrm>
    </dsp:sp>
    <dsp:sp modelId="{0990F839-C41E-4666-B72B-66CAD3C62232}">
      <dsp:nvSpPr>
        <dsp:cNvPr id="0" name=""/>
        <dsp:cNvSpPr/>
      </dsp:nvSpPr>
      <dsp:spPr>
        <a:xfrm>
          <a:off x="210023" y="562658"/>
          <a:ext cx="375105" cy="3751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F68ECE7-7F3E-46D8-96DD-6B4952E3E1AF}">
      <dsp:nvSpPr>
        <dsp:cNvPr id="0" name=""/>
        <dsp:cNvSpPr/>
      </dsp:nvSpPr>
      <dsp:spPr>
        <a:xfrm>
          <a:off x="397576" y="1050373"/>
          <a:ext cx="2266488" cy="3000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819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같이 놀까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?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397576" y="1050373"/>
        <a:ext cx="2266488" cy="300084"/>
      </dsp:txXfrm>
    </dsp:sp>
    <dsp:sp modelId="{17F75E85-0299-4C95-8CAA-5E2E69AC07D1}">
      <dsp:nvSpPr>
        <dsp:cNvPr id="0" name=""/>
        <dsp:cNvSpPr/>
      </dsp:nvSpPr>
      <dsp:spPr>
        <a:xfrm>
          <a:off x="210023" y="1012862"/>
          <a:ext cx="375105" cy="3751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37AB4C-98DE-46F9-814F-04FECCA891CE}">
      <dsp:nvSpPr>
        <dsp:cNvPr id="0" name=""/>
        <dsp:cNvSpPr/>
      </dsp:nvSpPr>
      <dsp:spPr>
        <a:xfrm>
          <a:off x="225531" y="1500577"/>
          <a:ext cx="2438533" cy="3000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8192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춤춰요</a:t>
          </a:r>
        </a:p>
      </dsp:txBody>
      <dsp:txXfrm>
        <a:off x="225531" y="1500577"/>
        <a:ext cx="2438533" cy="300084"/>
      </dsp:txXfrm>
    </dsp:sp>
    <dsp:sp modelId="{1F727E64-19FD-41B8-87EB-4407C5EA70F5}">
      <dsp:nvSpPr>
        <dsp:cNvPr id="0" name=""/>
        <dsp:cNvSpPr/>
      </dsp:nvSpPr>
      <dsp:spPr>
        <a:xfrm>
          <a:off x="37978" y="1463067"/>
          <a:ext cx="375105" cy="3751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5CBE6-CA9B-45B8-BE1E-0E08258D3A18}" type="datetimeFigureOut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74707-BB6B-43E6-BE6C-AE15154E40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386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577E-F5A3-4ABF-AA5C-CA0819DAD3C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309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37EF-005A-454D-B278-AC2CDCC9054F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59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A3950-89BD-43B9-B41A-94A4324E6951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86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D9AAEBDE-F818-4E7B-A120-3A52639DEE09}"/>
              </a:ext>
            </a:extLst>
          </p:cNvPr>
          <p:cNvSpPr/>
          <p:nvPr userDrawn="1"/>
        </p:nvSpPr>
        <p:spPr>
          <a:xfrm>
            <a:off x="0" y="909220"/>
            <a:ext cx="9906000" cy="215529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리본: 아래로 구부러지고 기울어짐 7">
            <a:extLst>
              <a:ext uri="{FF2B5EF4-FFF2-40B4-BE49-F238E27FC236}">
                <a16:creationId xmlns:a16="http://schemas.microsoft.com/office/drawing/2014/main" id="{18BB386E-D9FD-44D8-EBF6-E8F3D70C7E5E}"/>
              </a:ext>
            </a:extLst>
          </p:cNvPr>
          <p:cNvSpPr/>
          <p:nvPr userDrawn="1"/>
        </p:nvSpPr>
        <p:spPr>
          <a:xfrm>
            <a:off x="681036" y="76295"/>
            <a:ext cx="8543925" cy="1106424"/>
          </a:xfrm>
          <a:prstGeom prst="ellipseRibbon">
            <a:avLst>
              <a:gd name="adj1" fmla="val 25000"/>
              <a:gd name="adj2" fmla="val 75000"/>
              <a:gd name="adj3" fmla="val 1486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4676BD-B094-E105-1555-BDEA9865B159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FCE20D5-249A-406C-8568-63F89F0285A2}" type="slidenum">
              <a:rPr lang="ko-KR" altLang="en-US" smtClean="0"/>
              <a:pPr algn="l"/>
              <a:t>‹#›</a:t>
            </a:fld>
            <a:r>
              <a:rPr lang="en-US" altLang="ko-KR" dirty="0"/>
              <a:t>page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61B0EA7-6971-9579-8547-FA9FA512A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06" y="6256046"/>
            <a:ext cx="1421382" cy="525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88" y="320674"/>
            <a:ext cx="6437376" cy="86204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49BBC-C1BE-4B99-9309-1F1269120A7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23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34582-D4FD-4BAE-BB41-1037A7BDEC8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599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C321-10CE-4CC7-B08B-4DE9C309F571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38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A529-6793-4F07-9863-FFA729EE6886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3431652E-141B-4190-8BA2-E6DA87104709}"/>
              </a:ext>
            </a:extLst>
          </p:cNvPr>
          <p:cNvSpPr/>
          <p:nvPr userDrawn="1"/>
        </p:nvSpPr>
        <p:spPr>
          <a:xfrm>
            <a:off x="0" y="545303"/>
            <a:ext cx="9906000" cy="558000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순서도: 화면 표시 6">
            <a:extLst>
              <a:ext uri="{FF2B5EF4-FFF2-40B4-BE49-F238E27FC236}">
                <a16:creationId xmlns:a16="http://schemas.microsoft.com/office/drawing/2014/main" id="{9E6CF46A-E034-4DE1-9370-5C18A6B57D39}"/>
              </a:ext>
            </a:extLst>
          </p:cNvPr>
          <p:cNvSpPr/>
          <p:nvPr userDrawn="1"/>
        </p:nvSpPr>
        <p:spPr>
          <a:xfrm>
            <a:off x="681036" y="-4984"/>
            <a:ext cx="8543925" cy="1106424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0816C0E-E015-49A7-815A-791CCE033B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263" y="6256046"/>
            <a:ext cx="1421382" cy="52565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B1D1230-FD1F-4FB1-B55E-A32BE9D1C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3"/>
            <a:ext cx="9906000" cy="1106424"/>
          </a:xfrm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7A74991-E0B8-41C1-9BA4-369E01E69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66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7B17-7067-4946-A761-54C6E2C10AF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52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377A-100C-4DF0-B448-6FCD8E1F5B0B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176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C8E4-16BC-4BA3-BBFB-3653EC020853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02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CA782-936D-4910-B84D-469ED8474AAC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86F1DCB7-1363-FEEC-E0D7-1C5488873997}"/>
              </a:ext>
            </a:extLst>
          </p:cNvPr>
          <p:cNvSpPr/>
          <p:nvPr/>
        </p:nvSpPr>
        <p:spPr>
          <a:xfrm>
            <a:off x="0" y="0"/>
            <a:ext cx="4458878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9709C-171D-339A-BA76-ADA5D14115D0}"/>
              </a:ext>
            </a:extLst>
          </p:cNvPr>
          <p:cNvSpPr txBox="1"/>
          <p:nvPr/>
        </p:nvSpPr>
        <p:spPr>
          <a:xfrm>
            <a:off x="757238" y="2300119"/>
            <a:ext cx="8412888" cy="173195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Book Start</a:t>
            </a:r>
            <a:endParaRPr lang="ko-KR" altLang="en-US" b="1" dirty="0">
              <a:effectLst>
                <a:reflection blurRad="6350" stA="55000" endA="50" endPos="85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3480BF8-D814-7208-8506-E414CD998A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794" y="6009587"/>
            <a:ext cx="2002334" cy="740508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39667FA-8E6C-4CD6-B646-3C9A1A9DE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83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A0BA39D-8E13-7520-F323-E6D2EA8D6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3"/>
            <a:ext cx="9906000" cy="1106424"/>
          </a:xfrm>
        </p:spPr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D2682C06-DD4A-90DD-ACF8-840C8CF5384D}"/>
              </a:ext>
            </a:extLst>
          </p:cNvPr>
          <p:cNvSpPr/>
          <p:nvPr/>
        </p:nvSpPr>
        <p:spPr>
          <a:xfrm>
            <a:off x="3899202" y="2255020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CAAF6B80-92BF-0A21-1AAD-556ED84F3C4F}"/>
              </a:ext>
            </a:extLst>
          </p:cNvPr>
          <p:cNvSpPr/>
          <p:nvPr/>
        </p:nvSpPr>
        <p:spPr>
          <a:xfrm>
            <a:off x="3594991" y="1601289"/>
            <a:ext cx="1358009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6C7B2-C01C-9D2C-457E-48D7C6793A84}"/>
              </a:ext>
            </a:extLst>
          </p:cNvPr>
          <p:cNvSpPr txBox="1"/>
          <p:nvPr/>
        </p:nvSpPr>
        <p:spPr>
          <a:xfrm>
            <a:off x="4992568" y="1805471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북스타트의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 개념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0E668E5B-5E59-0FB6-5A1B-31F774F880C2}"/>
              </a:ext>
            </a:extLst>
          </p:cNvPr>
          <p:cNvSpPr/>
          <p:nvPr/>
        </p:nvSpPr>
        <p:spPr>
          <a:xfrm>
            <a:off x="3899202" y="3498363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98CDADBA-47A5-251B-9B95-EFC49AA68C45}"/>
              </a:ext>
            </a:extLst>
          </p:cNvPr>
          <p:cNvSpPr/>
          <p:nvPr/>
        </p:nvSpPr>
        <p:spPr>
          <a:xfrm>
            <a:off x="3594991" y="2844632"/>
            <a:ext cx="1358009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735396-48B2-C00A-D0CB-CD384D8BD93C}"/>
              </a:ext>
            </a:extLst>
          </p:cNvPr>
          <p:cNvSpPr txBox="1"/>
          <p:nvPr/>
        </p:nvSpPr>
        <p:spPr>
          <a:xfrm>
            <a:off x="4992568" y="3048814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북스타트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부모교육</a:t>
            </a: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18E5E9CA-69DE-17BB-65BC-A45F51767EED}"/>
              </a:ext>
            </a:extLst>
          </p:cNvPr>
          <p:cNvSpPr/>
          <p:nvPr/>
        </p:nvSpPr>
        <p:spPr>
          <a:xfrm>
            <a:off x="3899202" y="4731189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오각형 11">
            <a:extLst>
              <a:ext uri="{FF2B5EF4-FFF2-40B4-BE49-F238E27FC236}">
                <a16:creationId xmlns:a16="http://schemas.microsoft.com/office/drawing/2014/main" id="{AEB541CF-C3A3-25C7-901B-158D8D115B8F}"/>
              </a:ext>
            </a:extLst>
          </p:cNvPr>
          <p:cNvSpPr/>
          <p:nvPr/>
        </p:nvSpPr>
        <p:spPr>
          <a:xfrm>
            <a:off x="3594991" y="4082538"/>
            <a:ext cx="1358009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FC34C-781D-3AB2-DADF-E871C7B31BE4}"/>
              </a:ext>
            </a:extLst>
          </p:cNvPr>
          <p:cNvSpPr txBox="1"/>
          <p:nvPr/>
        </p:nvSpPr>
        <p:spPr>
          <a:xfrm>
            <a:off x="4992568" y="4281640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북스타트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꾸러미 신청 현황</a:t>
            </a:r>
          </a:p>
        </p:txBody>
      </p:sp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A80E06BB-BCCD-6DE8-766A-9EB7F56FF53E}"/>
              </a:ext>
            </a:extLst>
          </p:cNvPr>
          <p:cNvSpPr/>
          <p:nvPr/>
        </p:nvSpPr>
        <p:spPr>
          <a:xfrm>
            <a:off x="3899202" y="5875726"/>
            <a:ext cx="5121070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화살표: 오각형 14">
            <a:extLst>
              <a:ext uri="{FF2B5EF4-FFF2-40B4-BE49-F238E27FC236}">
                <a16:creationId xmlns:a16="http://schemas.microsoft.com/office/drawing/2014/main" id="{2C1AD8C8-8687-30D0-E726-C56ECFE25F31}"/>
              </a:ext>
            </a:extLst>
          </p:cNvPr>
          <p:cNvSpPr/>
          <p:nvPr/>
        </p:nvSpPr>
        <p:spPr>
          <a:xfrm>
            <a:off x="3594991" y="5227075"/>
            <a:ext cx="1358009" cy="886690"/>
          </a:xfrm>
          <a:prstGeom prst="homePlat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5F5C06-6ECF-DE60-809D-2AC367978E1F}"/>
              </a:ext>
            </a:extLst>
          </p:cNvPr>
          <p:cNvSpPr txBox="1"/>
          <p:nvPr/>
        </p:nvSpPr>
        <p:spPr>
          <a:xfrm>
            <a:off x="4992568" y="5426177"/>
            <a:ext cx="4027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2024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년 꾸러미 도서 안내</a:t>
            </a:r>
          </a:p>
        </p:txBody>
      </p:sp>
      <p:sp>
        <p:nvSpPr>
          <p:cNvPr id="19" name="슬라이드 번호 개체 틀 18">
            <a:extLst>
              <a:ext uri="{FF2B5EF4-FFF2-40B4-BE49-F238E27FC236}">
                <a16:creationId xmlns:a16="http://schemas.microsoft.com/office/drawing/2014/main" id="{70EE113B-A3AA-4A4B-B975-923E3A288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B33B9F44-98F1-4D11-8C1C-3EAA857CC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3" t="31286" r="4245" b="34408"/>
          <a:stretch/>
        </p:blipFill>
        <p:spPr>
          <a:xfrm>
            <a:off x="865941" y="1601289"/>
            <a:ext cx="1717963" cy="187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1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018A0B8E-591C-AC82-33D2-B08340B4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 err="1"/>
              <a:t>북스타트의</a:t>
            </a:r>
            <a:r>
              <a:rPr lang="ko-KR" altLang="en-US" dirty="0"/>
              <a:t> 개념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3DBC3C2C-94AE-20E1-6B1B-2E257FFEF8F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3081" y="1181191"/>
            <a:ext cx="7254875" cy="2586037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 err="1">
                <a:latin typeface="돋움" panose="020B0600000101010101" pitchFamily="50" charset="-127"/>
                <a:ea typeface="돋움" panose="020B0600000101010101" pitchFamily="50" charset="-127"/>
              </a:rPr>
              <a:t>Bookstart</a:t>
            </a: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Korea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 err="1">
                <a:latin typeface="돋움" panose="020B0600000101010101" pitchFamily="50" charset="-127"/>
                <a:ea typeface="돋움" panose="020B0600000101010101" pitchFamily="50" charset="-127"/>
              </a:rPr>
              <a:t>Bookstart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 Korea aims to inspire, stimulate and create a love of reading that will give children a flying start in life distributing a free pack of picture books to every baby in Korea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AC8669C3-DB44-D42B-1ED3-0298C411DFBF}"/>
              </a:ext>
            </a:extLst>
          </p:cNvPr>
          <p:cNvSpPr txBox="1">
            <a:spLocks/>
          </p:cNvSpPr>
          <p:nvPr/>
        </p:nvSpPr>
        <p:spPr>
          <a:xfrm>
            <a:off x="423081" y="3701507"/>
            <a:ext cx="9059838" cy="25456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 err="1">
                <a:latin typeface="돋움" panose="020B0600000101010101" pitchFamily="50" charset="-127"/>
                <a:ea typeface="돋움" panose="020B0600000101010101" pitchFamily="50" charset="-127"/>
              </a:rPr>
              <a:t>북스타트의</a:t>
            </a: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 개념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아기와 부모가 그림책을 놓고 깔깔 웃고 춤추고 노래하고 함께 이야기하는 행복과 즐거움의 프로그램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그림책을 매개로 아기와 부모가 풍요로운 관계를 형성하고 대화를 통해서 길러지는 소중한 인간적 능력들을 심화</a:t>
            </a:r>
            <a:endParaRPr lang="en-US" altLang="ko-KR" sz="20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1E192B30-38A3-1322-1B6B-6681179514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95539" y="2053541"/>
            <a:ext cx="1787380" cy="1375459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7D6938F-FD1C-4ED7-85A2-726E605C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34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95DCDE9-3096-4E78-EDA8-F0822F2F6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 err="1"/>
              <a:t>북스타트</a:t>
            </a:r>
            <a:r>
              <a:rPr lang="ko-KR" altLang="en-US" dirty="0"/>
              <a:t> 부모교육</a:t>
            </a:r>
          </a:p>
        </p:txBody>
      </p:sp>
      <p:sp>
        <p:nvSpPr>
          <p:cNvPr id="4" name="사각형: 모서리가 접힌 도형 3">
            <a:extLst>
              <a:ext uri="{FF2B5EF4-FFF2-40B4-BE49-F238E27FC236}">
                <a16:creationId xmlns:a16="http://schemas.microsoft.com/office/drawing/2014/main" id="{82B984EC-F820-692B-687F-178A421DF9B6}"/>
              </a:ext>
            </a:extLst>
          </p:cNvPr>
          <p:cNvSpPr/>
          <p:nvPr/>
        </p:nvSpPr>
        <p:spPr>
          <a:xfrm>
            <a:off x="431330" y="2505064"/>
            <a:ext cx="1157323" cy="903600"/>
          </a:xfrm>
          <a:prstGeom prst="foldedCorner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중앙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도서관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사각형: 모서리가 접힌 도형 4">
            <a:extLst>
              <a:ext uri="{FF2B5EF4-FFF2-40B4-BE49-F238E27FC236}">
                <a16:creationId xmlns:a16="http://schemas.microsoft.com/office/drawing/2014/main" id="{765A27FD-E798-BCAC-CEE8-069E010DA8DE}"/>
              </a:ext>
            </a:extLst>
          </p:cNvPr>
          <p:cNvSpPr/>
          <p:nvPr/>
        </p:nvSpPr>
        <p:spPr>
          <a:xfrm>
            <a:off x="431074" y="3407342"/>
            <a:ext cx="1157323" cy="1807200"/>
          </a:xfrm>
          <a:prstGeom prst="foldedCorner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소흘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도서관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사각형: 모서리가 접힌 도형 5">
            <a:extLst>
              <a:ext uri="{FF2B5EF4-FFF2-40B4-BE49-F238E27FC236}">
                <a16:creationId xmlns:a16="http://schemas.microsoft.com/office/drawing/2014/main" id="{78ABA442-3594-A8CB-5786-400AB2180E99}"/>
              </a:ext>
            </a:extLst>
          </p:cNvPr>
          <p:cNvSpPr/>
          <p:nvPr/>
        </p:nvSpPr>
        <p:spPr>
          <a:xfrm>
            <a:off x="431327" y="5214547"/>
            <a:ext cx="1157323" cy="903600"/>
          </a:xfrm>
          <a:prstGeom prst="foldedCorner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선단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도서관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5BD109DE-9E2D-F1E0-D32D-E61BC8F2CF9B}"/>
              </a:ext>
            </a:extLst>
          </p:cNvPr>
          <p:cNvSpPr/>
          <p:nvPr/>
        </p:nvSpPr>
        <p:spPr>
          <a:xfrm>
            <a:off x="1579945" y="1648533"/>
            <a:ext cx="3949200" cy="858981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오각형 7">
            <a:extLst>
              <a:ext uri="{FF2B5EF4-FFF2-40B4-BE49-F238E27FC236}">
                <a16:creationId xmlns:a16="http://schemas.microsoft.com/office/drawing/2014/main" id="{E17B72D6-C842-D03C-209B-4BF2692C6297}"/>
              </a:ext>
            </a:extLst>
          </p:cNvPr>
          <p:cNvSpPr/>
          <p:nvPr/>
        </p:nvSpPr>
        <p:spPr>
          <a:xfrm>
            <a:off x="1578450" y="1648533"/>
            <a:ext cx="3949200" cy="858981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강좌명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029AEAE-0571-E56B-0100-F679A2AA2370}"/>
              </a:ext>
            </a:extLst>
          </p:cNvPr>
          <p:cNvSpPr/>
          <p:nvPr/>
        </p:nvSpPr>
        <p:spPr>
          <a:xfrm>
            <a:off x="5525194" y="1648533"/>
            <a:ext cx="3949200" cy="858981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83D93AB0-52BD-B6BC-7412-C1466646536F}"/>
              </a:ext>
            </a:extLst>
          </p:cNvPr>
          <p:cNvSpPr/>
          <p:nvPr/>
        </p:nvSpPr>
        <p:spPr>
          <a:xfrm>
            <a:off x="5525194" y="1648533"/>
            <a:ext cx="3949200" cy="858981"/>
          </a:xfrm>
          <a:prstGeom prst="pentagon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내용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1598904-0415-49D2-B71C-0756D2E89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4</a:t>
            </a:fld>
            <a:endParaRPr lang="ko-KR" altLang="en-US"/>
          </a:p>
        </p:txBody>
      </p:sp>
      <p:graphicFrame>
        <p:nvGraphicFramePr>
          <p:cNvPr id="11" name="표 5">
            <a:extLst>
              <a:ext uri="{FF2B5EF4-FFF2-40B4-BE49-F238E27FC236}">
                <a16:creationId xmlns:a16="http://schemas.microsoft.com/office/drawing/2014/main" id="{A1C7D93F-CF38-B434-6856-6D458DBC810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56802719"/>
              </p:ext>
            </p:extLst>
          </p:nvPr>
        </p:nvGraphicFramePr>
        <p:xfrm>
          <a:off x="1579688" y="2505075"/>
          <a:ext cx="7894982" cy="361706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947491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947491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나도 부모는 처음이야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육아가 처음인 부모를 위한 부모교육의 시작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놓치는 아이 심리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다독이는 부모 마음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그림책에서 발견하는 우리 아이 심리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872148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진수경 작가와의 만남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북토크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및 독후활동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크리스마스 리스 만들기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7891104"/>
                  </a:ext>
                </a:extLst>
              </a:tr>
              <a:tr h="90426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영유아 그림책 질문놀이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공감과 창의성을 높이는 질문 대화법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59482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40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988BBCA-DA97-3E5D-191B-DC21F867F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 err="1"/>
              <a:t>북스타트</a:t>
            </a:r>
            <a:r>
              <a:rPr lang="ko-KR" altLang="en-US" dirty="0"/>
              <a:t> 꾸러미 신청 현황</a:t>
            </a:r>
          </a:p>
        </p:txBody>
      </p:sp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C343CDBB-9B74-36A7-C747-6D164A8426A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91661998"/>
              </p:ext>
            </p:extLst>
          </p:nvPr>
        </p:nvGraphicFramePr>
        <p:xfrm>
          <a:off x="681037" y="1554163"/>
          <a:ext cx="8543925" cy="4478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988983F5-7E01-A473-3042-BF0A917BC8A8}"/>
              </a:ext>
            </a:extLst>
          </p:cNvPr>
          <p:cNvSpPr/>
          <p:nvPr/>
        </p:nvSpPr>
        <p:spPr>
          <a:xfrm>
            <a:off x="5322627" y="2327564"/>
            <a:ext cx="1779538" cy="502722"/>
          </a:xfrm>
          <a:prstGeom prst="wedgeRectCallout">
            <a:avLst>
              <a:gd name="adj1" fmla="val -76049"/>
              <a:gd name="adj2" fmla="val -2107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2024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기준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26DD6E0-1F80-4FE2-86DA-3741C6A24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21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사각형: 잘린 위쪽 모서리 64">
            <a:extLst>
              <a:ext uri="{FF2B5EF4-FFF2-40B4-BE49-F238E27FC236}">
                <a16:creationId xmlns:a16="http://schemas.microsoft.com/office/drawing/2014/main" id="{E97CF918-63AF-8122-CA8B-953A7654FC09}"/>
              </a:ext>
            </a:extLst>
          </p:cNvPr>
          <p:cNvSpPr/>
          <p:nvPr/>
        </p:nvSpPr>
        <p:spPr>
          <a:xfrm flipV="1">
            <a:off x="5142411" y="1320416"/>
            <a:ext cx="4590472" cy="4675031"/>
          </a:xfrm>
          <a:prstGeom prst="snip2SameRect">
            <a:avLst>
              <a:gd name="adj1" fmla="val 8453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3" name="사각형: 둥근 위쪽 모서리 82">
            <a:extLst>
              <a:ext uri="{FF2B5EF4-FFF2-40B4-BE49-F238E27FC236}">
                <a16:creationId xmlns:a16="http://schemas.microsoft.com/office/drawing/2014/main" id="{14AC5AB8-C6E4-8DA4-D1B7-7A8424D25592}"/>
              </a:ext>
            </a:extLst>
          </p:cNvPr>
          <p:cNvSpPr/>
          <p:nvPr/>
        </p:nvSpPr>
        <p:spPr>
          <a:xfrm>
            <a:off x="5298285" y="1817995"/>
            <a:ext cx="4278724" cy="1868348"/>
          </a:xfrm>
          <a:prstGeom prst="round2Same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DAC55C5-317E-B900-4BCE-52B38170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2024</a:t>
            </a:r>
            <a:r>
              <a:rPr lang="ko-KR" altLang="en-US" dirty="0"/>
              <a:t>년 꾸러미 도서 안내</a:t>
            </a:r>
          </a:p>
        </p:txBody>
      </p:sp>
      <p:sp>
        <p:nvSpPr>
          <p:cNvPr id="66" name="별: 꼭짓점 8개 65">
            <a:extLst>
              <a:ext uri="{FF2B5EF4-FFF2-40B4-BE49-F238E27FC236}">
                <a16:creationId xmlns:a16="http://schemas.microsoft.com/office/drawing/2014/main" id="{7A557C38-2F6B-6D24-9BED-D7A2C6777153}"/>
              </a:ext>
            </a:extLst>
          </p:cNvPr>
          <p:cNvSpPr/>
          <p:nvPr/>
        </p:nvSpPr>
        <p:spPr>
          <a:xfrm rot="20904919">
            <a:off x="6501197" y="4997475"/>
            <a:ext cx="1690287" cy="707568"/>
          </a:xfrm>
          <a:prstGeom prst="star8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로봇교사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화살표: 왼쪽/오른쪽/위쪽 67">
            <a:extLst>
              <a:ext uri="{FF2B5EF4-FFF2-40B4-BE49-F238E27FC236}">
                <a16:creationId xmlns:a16="http://schemas.microsoft.com/office/drawing/2014/main" id="{6264C73D-EB3C-40DB-E02E-8C2CD1C5D418}"/>
              </a:ext>
            </a:extLst>
          </p:cNvPr>
          <p:cNvSpPr/>
          <p:nvPr/>
        </p:nvSpPr>
        <p:spPr>
          <a:xfrm>
            <a:off x="8235944" y="4925320"/>
            <a:ext cx="1267248" cy="863083"/>
          </a:xfrm>
          <a:prstGeom prst="leftRightUpArrow">
            <a:avLst>
              <a:gd name="adj1" fmla="val 63444"/>
              <a:gd name="adj2" fmla="val 31345"/>
              <a:gd name="adj3" fmla="val 2119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닐과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순다리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9" name="순서도: 지연 68">
            <a:extLst>
              <a:ext uri="{FF2B5EF4-FFF2-40B4-BE49-F238E27FC236}">
                <a16:creationId xmlns:a16="http://schemas.microsoft.com/office/drawing/2014/main" id="{32107583-6696-9E16-0CBC-23B5CAD7C732}"/>
              </a:ext>
            </a:extLst>
          </p:cNvPr>
          <p:cNvSpPr/>
          <p:nvPr/>
        </p:nvSpPr>
        <p:spPr>
          <a:xfrm>
            <a:off x="5412155" y="4918480"/>
            <a:ext cx="1085637" cy="877732"/>
          </a:xfrm>
          <a:prstGeom prst="flowChartDelay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날씨의 아이</a:t>
            </a:r>
          </a:p>
        </p:txBody>
      </p:sp>
      <p:sp>
        <p:nvSpPr>
          <p:cNvPr id="70" name="사각형: 잘린 위쪽 모서리 69">
            <a:extLst>
              <a:ext uri="{FF2B5EF4-FFF2-40B4-BE49-F238E27FC236}">
                <a16:creationId xmlns:a16="http://schemas.microsoft.com/office/drawing/2014/main" id="{63FF6454-46FF-944D-D842-3F75EFD5E604}"/>
              </a:ext>
            </a:extLst>
          </p:cNvPr>
          <p:cNvSpPr/>
          <p:nvPr/>
        </p:nvSpPr>
        <p:spPr>
          <a:xfrm flipH="1">
            <a:off x="355053" y="1320416"/>
            <a:ext cx="4590472" cy="4675031"/>
          </a:xfrm>
          <a:prstGeom prst="snip2SameRect">
            <a:avLst>
              <a:gd name="adj1" fmla="val 9685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71" name="다이어그램 70">
            <a:extLst>
              <a:ext uri="{FF2B5EF4-FFF2-40B4-BE49-F238E27FC236}">
                <a16:creationId xmlns:a16="http://schemas.microsoft.com/office/drawing/2014/main" id="{110A89B5-116C-FAC3-9132-F9EA73376E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7866742"/>
              </p:ext>
            </p:extLst>
          </p:nvPr>
        </p:nvGraphicFramePr>
        <p:xfrm>
          <a:off x="434393" y="1897431"/>
          <a:ext cx="2607334" cy="192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2" name="다이어그램 71">
            <a:extLst>
              <a:ext uri="{FF2B5EF4-FFF2-40B4-BE49-F238E27FC236}">
                <a16:creationId xmlns:a16="http://schemas.microsoft.com/office/drawing/2014/main" id="{F08DCC7D-DFE9-4DB6-90A5-BA3E8140C8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9388194"/>
              </p:ext>
            </p:extLst>
          </p:nvPr>
        </p:nvGraphicFramePr>
        <p:xfrm>
          <a:off x="2141098" y="3903417"/>
          <a:ext cx="2685873" cy="1950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3" name="두루마리 모양: 세로로 말림 72">
            <a:extLst>
              <a:ext uri="{FF2B5EF4-FFF2-40B4-BE49-F238E27FC236}">
                <a16:creationId xmlns:a16="http://schemas.microsoft.com/office/drawing/2014/main" id="{3B0777B1-B17C-A1A7-EC6C-C6046456AE2A}"/>
              </a:ext>
            </a:extLst>
          </p:cNvPr>
          <p:cNvSpPr/>
          <p:nvPr/>
        </p:nvSpPr>
        <p:spPr>
          <a:xfrm>
            <a:off x="3169569" y="2294017"/>
            <a:ext cx="1584408" cy="1133379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노랑노랑</a:t>
            </a:r>
            <a:endParaRPr lang="en-US" altLang="ko-KR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봄봄</a:t>
            </a:r>
            <a:endParaRPr lang="ko-KR" altLang="en-US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6" name="순서도: 순차적 액세스 저장소 75">
            <a:extLst>
              <a:ext uri="{FF2B5EF4-FFF2-40B4-BE49-F238E27FC236}">
                <a16:creationId xmlns:a16="http://schemas.microsoft.com/office/drawing/2014/main" id="{51480B82-016D-1527-4A12-20B06AC96893}"/>
              </a:ext>
            </a:extLst>
          </p:cNvPr>
          <p:cNvSpPr/>
          <p:nvPr/>
        </p:nvSpPr>
        <p:spPr>
          <a:xfrm>
            <a:off x="607887" y="4000121"/>
            <a:ext cx="1375028" cy="886074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도도도 도착</a:t>
            </a:r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!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7" name="순서도: 순차적 액세스 저장소 76">
            <a:extLst>
              <a:ext uri="{FF2B5EF4-FFF2-40B4-BE49-F238E27FC236}">
                <a16:creationId xmlns:a16="http://schemas.microsoft.com/office/drawing/2014/main" id="{92832FBD-1CCE-327B-586C-B9A153D5BDBC}"/>
              </a:ext>
            </a:extLst>
          </p:cNvPr>
          <p:cNvSpPr/>
          <p:nvPr/>
        </p:nvSpPr>
        <p:spPr>
          <a:xfrm flipV="1">
            <a:off x="586793" y="4963235"/>
            <a:ext cx="1417217" cy="886074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538293F-7DD8-32EA-5707-A660823229BD}"/>
              </a:ext>
            </a:extLst>
          </p:cNvPr>
          <p:cNvSpPr txBox="1"/>
          <p:nvPr/>
        </p:nvSpPr>
        <p:spPr>
          <a:xfrm>
            <a:off x="625987" y="5221606"/>
            <a:ext cx="13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열매가 톡</a:t>
            </a:r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!</a:t>
            </a:r>
            <a:endParaRPr lang="ko-KR" altLang="en-US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2" name="사다리꼴 81">
            <a:extLst>
              <a:ext uri="{FF2B5EF4-FFF2-40B4-BE49-F238E27FC236}">
                <a16:creationId xmlns:a16="http://schemas.microsoft.com/office/drawing/2014/main" id="{54BB46A5-9CB2-C81C-97E4-2F227E7EC74A}"/>
              </a:ext>
            </a:extLst>
          </p:cNvPr>
          <p:cNvSpPr/>
          <p:nvPr/>
        </p:nvSpPr>
        <p:spPr>
          <a:xfrm flipH="1">
            <a:off x="6325183" y="1201920"/>
            <a:ext cx="2224928" cy="413311"/>
          </a:xfrm>
          <a:prstGeom prst="trapezoid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청소년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북스타트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4" name="사각형: 잘린 한쪽 모서리 83">
            <a:extLst>
              <a:ext uri="{FF2B5EF4-FFF2-40B4-BE49-F238E27FC236}">
                <a16:creationId xmlns:a16="http://schemas.microsoft.com/office/drawing/2014/main" id="{73673386-BB41-775D-D3C5-ACC43FACE310}"/>
              </a:ext>
            </a:extLst>
          </p:cNvPr>
          <p:cNvSpPr/>
          <p:nvPr/>
        </p:nvSpPr>
        <p:spPr>
          <a:xfrm flipH="1">
            <a:off x="5709034" y="1989792"/>
            <a:ext cx="1539778" cy="612000"/>
          </a:xfrm>
          <a:prstGeom prst="snip1Rect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경성 기억 극장</a:t>
            </a:r>
          </a:p>
        </p:txBody>
      </p:sp>
      <p:sp>
        <p:nvSpPr>
          <p:cNvPr id="85" name="사각형: 둥근 한쪽 모서리 84">
            <a:extLst>
              <a:ext uri="{FF2B5EF4-FFF2-40B4-BE49-F238E27FC236}">
                <a16:creationId xmlns:a16="http://schemas.microsoft.com/office/drawing/2014/main" id="{500B091A-3663-1F6D-E064-F9F190EC32FC}"/>
              </a:ext>
            </a:extLst>
          </p:cNvPr>
          <p:cNvSpPr/>
          <p:nvPr/>
        </p:nvSpPr>
        <p:spPr>
          <a:xfrm>
            <a:off x="5759653" y="2775897"/>
            <a:ext cx="1438541" cy="572418"/>
          </a:xfrm>
          <a:prstGeom prst="round1Rect">
            <a:avLst>
              <a:gd name="adj" fmla="val 33135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그냥 하지 말라</a:t>
            </a:r>
          </a:p>
        </p:txBody>
      </p:sp>
      <p:sp>
        <p:nvSpPr>
          <p:cNvPr id="86" name="순서도: 저장 데이터 85">
            <a:extLst>
              <a:ext uri="{FF2B5EF4-FFF2-40B4-BE49-F238E27FC236}">
                <a16:creationId xmlns:a16="http://schemas.microsoft.com/office/drawing/2014/main" id="{76EAFD81-5421-E12F-94B1-D928AA3A3BF7}"/>
              </a:ext>
            </a:extLst>
          </p:cNvPr>
          <p:cNvSpPr/>
          <p:nvPr/>
        </p:nvSpPr>
        <p:spPr>
          <a:xfrm>
            <a:off x="5746742" y="4140506"/>
            <a:ext cx="1463968" cy="562433"/>
          </a:xfrm>
          <a:prstGeom prst="flowChartOnlineStorag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나나</a:t>
            </a:r>
          </a:p>
        </p:txBody>
      </p:sp>
      <p:sp>
        <p:nvSpPr>
          <p:cNvPr id="90" name="팔각형 89">
            <a:extLst>
              <a:ext uri="{FF2B5EF4-FFF2-40B4-BE49-F238E27FC236}">
                <a16:creationId xmlns:a16="http://schemas.microsoft.com/office/drawing/2014/main" id="{E8821BEB-AB41-8BD2-6070-DD15AB6ECC6A}"/>
              </a:ext>
            </a:extLst>
          </p:cNvPr>
          <p:cNvSpPr/>
          <p:nvPr/>
        </p:nvSpPr>
        <p:spPr>
          <a:xfrm>
            <a:off x="7659561" y="2826948"/>
            <a:ext cx="1463968" cy="573487"/>
          </a:xfrm>
          <a:prstGeom prst="octagon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그 여름의 끝</a:t>
            </a:r>
            <a:r>
              <a:rPr lang="en-US" altLang="ko-KR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우리는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1" name="순서도: 화면 표시 90">
            <a:extLst>
              <a:ext uri="{FF2B5EF4-FFF2-40B4-BE49-F238E27FC236}">
                <a16:creationId xmlns:a16="http://schemas.microsoft.com/office/drawing/2014/main" id="{356091DB-6ACD-B151-C40E-616959E027D4}"/>
              </a:ext>
            </a:extLst>
          </p:cNvPr>
          <p:cNvSpPr/>
          <p:nvPr/>
        </p:nvSpPr>
        <p:spPr>
          <a:xfrm>
            <a:off x="7659364" y="4140506"/>
            <a:ext cx="1463968" cy="562433"/>
          </a:xfrm>
          <a:prstGeom prst="flowChartDisplay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나를 지워줘</a:t>
            </a:r>
          </a:p>
        </p:txBody>
      </p:sp>
      <p:sp>
        <p:nvSpPr>
          <p:cNvPr id="39" name="사각형: 잘린 한쪽 모서리 38">
            <a:extLst>
              <a:ext uri="{FF2B5EF4-FFF2-40B4-BE49-F238E27FC236}">
                <a16:creationId xmlns:a16="http://schemas.microsoft.com/office/drawing/2014/main" id="{6A845545-6C32-4E7B-9BAE-626FC9D1676A}"/>
              </a:ext>
            </a:extLst>
          </p:cNvPr>
          <p:cNvSpPr/>
          <p:nvPr/>
        </p:nvSpPr>
        <p:spPr>
          <a:xfrm>
            <a:off x="7621656" y="1989792"/>
            <a:ext cx="1539778" cy="612000"/>
          </a:xfrm>
          <a:prstGeom prst="snip1Rect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고양이 낸시</a:t>
            </a:r>
          </a:p>
        </p:txBody>
      </p:sp>
      <p:sp>
        <p:nvSpPr>
          <p:cNvPr id="45" name="사각형: 잘린 대각선 방향 모서리 44">
            <a:extLst>
              <a:ext uri="{FF2B5EF4-FFF2-40B4-BE49-F238E27FC236}">
                <a16:creationId xmlns:a16="http://schemas.microsoft.com/office/drawing/2014/main" id="{253C7B98-1377-47EA-A86D-D4439F894898}"/>
              </a:ext>
            </a:extLst>
          </p:cNvPr>
          <p:cNvSpPr/>
          <p:nvPr/>
        </p:nvSpPr>
        <p:spPr>
          <a:xfrm>
            <a:off x="1537825" y="1201920"/>
            <a:ext cx="2224928" cy="413311"/>
          </a:xfrm>
          <a:prstGeom prst="snip2Diag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영유아 </a:t>
            </a:r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북스타트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152B4671-5B7A-211A-B278-86B0DEF44644}"/>
              </a:ext>
            </a:extLst>
          </p:cNvPr>
          <p:cNvCxnSpPr>
            <a:cxnSpLocks/>
            <a:stCxn id="86" idx="0"/>
            <a:endCxn id="91" idx="0"/>
          </p:cNvCxnSpPr>
          <p:nvPr/>
        </p:nvCxnSpPr>
        <p:spPr>
          <a:xfrm rot="5400000" flipH="1" flipV="1">
            <a:off x="7435037" y="3184195"/>
            <a:ext cx="12700" cy="1912622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440407-6EEF-4AE3-B2FE-DAA15A8EC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911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666</TotalTime>
  <Words>218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북스타트의 개념</vt:lpstr>
      <vt:lpstr>B. 북스타트 부모교육</vt:lpstr>
      <vt:lpstr>C. 북스타트 꾸러미 신청 현황</vt:lpstr>
      <vt:lpstr>D. 2024년 꾸러미 도서 안내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47</cp:revision>
  <dcterms:created xsi:type="dcterms:W3CDTF">2024-03-23T01:14:50Z</dcterms:created>
  <dcterms:modified xsi:type="dcterms:W3CDTF">2024-10-13T13:15:08Z</dcterms:modified>
</cp:coreProperties>
</file>